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21"/>
    <p:restoredTop sz="94676"/>
  </p:normalViewPr>
  <p:slideViewPr>
    <p:cSldViewPr snapToGrid="0" snapToObjects="1">
      <p:cViewPr varScale="1">
        <p:scale>
          <a:sx n="53" d="100"/>
          <a:sy n="53" d="100"/>
        </p:scale>
        <p:origin x="176" y="1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77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94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625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2905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3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23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7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072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6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9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28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1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9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72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81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683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7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F7E94-EDF3-5248-BBB3-5156671DFCDA}" type="datetimeFigureOut">
              <a:rPr lang="en-US" smtClean="0"/>
              <a:t>5/10/16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F1FD-2795-5942-B8E6-09D952F0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092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56923" b="4568"/>
          <a:stretch/>
        </p:blipFill>
        <p:spPr>
          <a:xfrm>
            <a:off x="0" y="-4090737"/>
            <a:ext cx="12191999" cy="109487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Irregular Galaxies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Kyle Canady</a:t>
            </a:r>
          </a:p>
          <a:p>
            <a:r>
              <a:rPr lang="en-US" sz="3200" b="1" dirty="0" smtClean="0"/>
              <a:t>Amber Lorentz</a:t>
            </a:r>
          </a:p>
          <a:p>
            <a:r>
              <a:rPr lang="en-US" sz="3200" b="1" dirty="0" smtClean="0"/>
              <a:t>Matthew Philips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77400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</a:t>
            </a:r>
            <a:r>
              <a:rPr lang="en-US" dirty="0" err="1" smtClean="0"/>
              <a:t>Magellanic</a:t>
            </a:r>
            <a:r>
              <a:rPr lang="en-US" dirty="0" smtClean="0"/>
              <a:t> Cloud (Type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of two irregular galaxies that are close</a:t>
            </a:r>
          </a:p>
          <a:p>
            <a:r>
              <a:rPr lang="en-US" dirty="0" smtClean="0"/>
              <a:t>Long, hazy patch of light</a:t>
            </a:r>
            <a:endParaRPr lang="en-US" dirty="0"/>
          </a:p>
          <a:p>
            <a:r>
              <a:rPr lang="en-US" dirty="0" smtClean="0"/>
              <a:t>In the constellations of Mensa and Dorado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University </a:t>
            </a:r>
            <a:r>
              <a:rPr lang="en-US" dirty="0"/>
              <a:t>of </a:t>
            </a:r>
            <a:r>
              <a:rPr lang="en-US" dirty="0" smtClean="0"/>
              <a:t>Leicester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www.le.ac.uk</a:t>
            </a:r>
            <a:r>
              <a:rPr lang="en-US" dirty="0" smtClean="0"/>
              <a:t>/</a:t>
            </a:r>
            <a:r>
              <a:rPr lang="en-US" dirty="0" err="1" smtClean="0"/>
              <a:t>ph</a:t>
            </a:r>
            <a:r>
              <a:rPr lang="en-US" dirty="0" smtClean="0"/>
              <a:t>/</a:t>
            </a:r>
            <a:r>
              <a:rPr lang="en-US" dirty="0" err="1" smtClean="0"/>
              <a:t>faulkes</a:t>
            </a:r>
            <a:r>
              <a:rPr lang="en-US" dirty="0" smtClean="0"/>
              <a:t>/web/galaxies/</a:t>
            </a:r>
            <a:r>
              <a:rPr lang="en-US" dirty="0" err="1" smtClean="0"/>
              <a:t>r_ga_irregular.html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122" y="2194560"/>
            <a:ext cx="2870078" cy="272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010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NGC 55 (Type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Large </a:t>
            </a:r>
            <a:r>
              <a:rPr lang="en-US" dirty="0" err="1" smtClean="0"/>
              <a:t>Magellanic</a:t>
            </a:r>
            <a:r>
              <a:rPr lang="en-US" dirty="0" smtClean="0"/>
              <a:t> Cloud</a:t>
            </a:r>
          </a:p>
          <a:p>
            <a:r>
              <a:rPr lang="en-US" dirty="0" smtClean="0"/>
              <a:t>Dark patches (dust lanes)</a:t>
            </a:r>
          </a:p>
          <a:p>
            <a:r>
              <a:rPr lang="en-US" dirty="0" smtClean="0"/>
              <a:t>Light spots (luminous nebulae)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University of Leicester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www.le.ac.uk</a:t>
            </a:r>
            <a:r>
              <a:rPr lang="en-US" dirty="0" smtClean="0"/>
              <a:t>/</a:t>
            </a:r>
            <a:r>
              <a:rPr lang="en-US" dirty="0" err="1" smtClean="0"/>
              <a:t>ph</a:t>
            </a:r>
            <a:r>
              <a:rPr lang="en-US" dirty="0" smtClean="0"/>
              <a:t>/</a:t>
            </a:r>
            <a:r>
              <a:rPr lang="en-US" dirty="0" err="1" smtClean="0"/>
              <a:t>faulkes</a:t>
            </a:r>
            <a:r>
              <a:rPr lang="en-US" dirty="0" smtClean="0"/>
              <a:t>/web/galaxies/</a:t>
            </a:r>
            <a:r>
              <a:rPr lang="en-US" dirty="0" err="1" smtClean="0"/>
              <a:t>r_ga_irregular.html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8908" y="2194560"/>
            <a:ext cx="3444892" cy="274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39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Antennae (Type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NGC 4038 and NGC 4039</a:t>
            </a:r>
          </a:p>
          <a:p>
            <a:r>
              <a:rPr lang="en-US" dirty="0" smtClean="0"/>
              <a:t>Colliding, or interacting galaxies</a:t>
            </a:r>
          </a:p>
          <a:p>
            <a:r>
              <a:rPr lang="en-US" dirty="0" smtClean="0"/>
              <a:t>Cores are 65,200 lightyears apart</a:t>
            </a:r>
          </a:p>
          <a:p>
            <a:r>
              <a:rPr lang="en-US" dirty="0" smtClean="0"/>
              <a:t>Tips are separated by 500,000 lightyears</a:t>
            </a:r>
          </a:p>
          <a:p>
            <a:r>
              <a:rPr lang="en-US" dirty="0" smtClean="0"/>
              <a:t>Star formation, especially in the core</a:t>
            </a:r>
          </a:p>
          <a:p>
            <a:endParaRPr lang="en-US" dirty="0"/>
          </a:p>
          <a:p>
            <a:r>
              <a:rPr lang="en-US" dirty="0" smtClean="0"/>
              <a:t>University of Leicester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www.le.ac.uk</a:t>
            </a:r>
            <a:r>
              <a:rPr lang="en-US" dirty="0" smtClean="0"/>
              <a:t>/</a:t>
            </a:r>
            <a:r>
              <a:rPr lang="en-US" dirty="0" err="1" smtClean="0"/>
              <a:t>ph</a:t>
            </a:r>
            <a:r>
              <a:rPr lang="en-US" dirty="0" smtClean="0"/>
              <a:t>/</a:t>
            </a:r>
            <a:r>
              <a:rPr lang="en-US" dirty="0" err="1" smtClean="0"/>
              <a:t>faulkes</a:t>
            </a:r>
            <a:r>
              <a:rPr lang="en-US" dirty="0" smtClean="0"/>
              <a:t>/web/galaxies/</a:t>
            </a:r>
            <a:r>
              <a:rPr lang="en-US" dirty="0" err="1" smtClean="0"/>
              <a:t>r_ga_irregular.html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3882" y="1804737"/>
            <a:ext cx="2689917" cy="336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9531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20</TotalTime>
  <Words>110</Words>
  <Application>Microsoft Macintosh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Century Gothic</vt:lpstr>
      <vt:lpstr>Arial</vt:lpstr>
      <vt:lpstr>Vapor Trail</vt:lpstr>
      <vt:lpstr>Irregular Galaxies</vt:lpstr>
      <vt:lpstr>Large Magellanic Cloud (Type 1)</vt:lpstr>
      <vt:lpstr>NGC 55 (Type 1)</vt:lpstr>
      <vt:lpstr>Antennae (Type 2)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Irregular Galaxies</dc:title>
  <dc:creator>Microsoft Office User</dc:creator>
  <cp:lastModifiedBy>Microsoft Office User</cp:lastModifiedBy>
  <cp:revision>3</cp:revision>
  <dcterms:created xsi:type="dcterms:W3CDTF">2016-05-10T17:40:39Z</dcterms:created>
  <dcterms:modified xsi:type="dcterms:W3CDTF">2016-05-10T18:00:59Z</dcterms:modified>
</cp:coreProperties>
</file>